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8" r:id="rId5"/>
  </p:sldMasterIdLst>
  <p:notesMasterIdLst>
    <p:notesMasterId r:id="rId15"/>
  </p:notesMasterIdLst>
  <p:sldIdLst>
    <p:sldId id="257" r:id="rId6"/>
    <p:sldId id="259" r:id="rId7"/>
    <p:sldId id="258" r:id="rId8"/>
    <p:sldId id="264" r:id="rId9"/>
    <p:sldId id="267" r:id="rId10"/>
    <p:sldId id="260" r:id="rId11"/>
    <p:sldId id="265" r:id="rId12"/>
    <p:sldId id="261" r:id="rId13"/>
    <p:sldId id="266" r:id="rId14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800"/>
    <a:srgbClr val="B5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2C53F-9352-4A51-A2D2-A9B909C449E6}" v="1" dt="2025-07-22T11:45:06.308"/>
    <p1510:client id="{75C47372-B28B-5A8A-A3DC-A7D877B6E845}" v="263" dt="2025-07-22T11:22:50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75" autoAdjust="0"/>
  </p:normalViewPr>
  <p:slideViewPr>
    <p:cSldViewPr>
      <p:cViewPr varScale="1">
        <p:scale>
          <a:sx n="147" d="100"/>
          <a:sy n="147" d="100"/>
        </p:scale>
        <p:origin x="426" y="3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D7CF0-C756-464D-8C75-23CF09D048D9}" type="datetimeFigureOut">
              <a:t>22.07.2025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0E41E-CC22-4ED7-8647-0A4F3B75A1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6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Møtereferat</a:t>
            </a:r>
            <a:r>
              <a:rPr lang="en-US" dirty="0">
                <a:ea typeface="Calibri"/>
                <a:cs typeface="Calibri"/>
              </a:rPr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0E41E-CC22-4ED7-8647-0A4F3B75A155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1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Møtereferat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0E41E-CC22-4ED7-8647-0A4F3B75A155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6728" y="841773"/>
            <a:ext cx="6850967" cy="1352788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legge til en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6728" y="2701528"/>
            <a:ext cx="6850967" cy="1241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b-NO" noProof="0" dirty="0"/>
              <a:t>Klikk for å legge til en undertittel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A1367FE-CB6A-444D-B1B6-189A70EB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411510"/>
            <a:ext cx="718294" cy="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7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1" y="1878806"/>
            <a:ext cx="3887391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80265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4717130"/>
            <a:ext cx="851535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8552346" y="4677187"/>
            <a:ext cx="79886" cy="79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nb-NO" sz="1400">
              <a:solidFill>
                <a:srgbClr val="FFFFFF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F15F6D0-8379-2547-A418-6FE72DDF3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4849776"/>
            <a:ext cx="397908" cy="1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4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bakgrun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1901ED-9922-06DF-BDAB-15439FA4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756414"/>
            <a:ext cx="5383510" cy="792088"/>
          </a:xfrm>
        </p:spPr>
        <p:txBody>
          <a:bodyPr>
            <a:normAutofit/>
          </a:bodyPr>
          <a:lstStyle>
            <a:lvl1pPr>
              <a:defRPr lang="nb-NO" sz="3300" b="1" kern="1200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3045ADD-AC36-2D1B-ED5B-AD8A29341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6" y="2692518"/>
            <a:ext cx="5400675" cy="865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04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52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4717130"/>
            <a:ext cx="851535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8552346" y="4677187"/>
            <a:ext cx="79886" cy="79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nb-NO" sz="1400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F15F6D0-8379-2547-A418-6FE72DDF3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4849776"/>
            <a:ext cx="397908" cy="1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4260266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44683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hele siden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23888" y="495302"/>
            <a:ext cx="7886700" cy="74872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170" baseline="0">
                <a:solidFill>
                  <a:srgbClr val="004E9E"/>
                </a:solidFill>
                <a:latin typeface="Cambria Bold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heldekkende</a:t>
            </a:r>
            <a:r>
              <a:rPr lang="en-US" dirty="0"/>
              <a:t> </a:t>
            </a:r>
            <a:r>
              <a:rPr lang="en-US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29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 + midtstilt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hemitbrukere.helsemn.no\home$\lovkjo-he\Dokumenter\13845266783_0ceaba2f5a_k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-15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1848" y="0"/>
            <a:ext cx="9318173" cy="515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623888" y="495302"/>
            <a:ext cx="7886700" cy="74872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170" baseline="0">
                <a:solidFill>
                  <a:srgbClr val="004E9E"/>
                </a:solidFill>
                <a:latin typeface="Cambria Bold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61348" y="495301"/>
            <a:ext cx="5100675" cy="1200150"/>
          </a:xfrm>
        </p:spPr>
        <p:txBody>
          <a:bodyPr anchor="ctr" anchorCtr="0">
            <a:normAutofit/>
          </a:bodyPr>
          <a:lstStyle>
            <a:lvl1pPr algn="l">
              <a:defRPr sz="2400" spc="3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noProof="0" dirty="0"/>
              <a:t>Klikk for å legge til en tittel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61346" y="1400732"/>
            <a:ext cx="5100676" cy="739295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="0" i="0" baseline="0">
                <a:solidFill>
                  <a:schemeClr val="accent4"/>
                </a:solidFill>
                <a:latin typeface="+mn-lt"/>
                <a:ea typeface="Cambria" charset="0"/>
                <a:cs typeface="Cambria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Klikk for eventuell undertittel/ingress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261346" y="2310630"/>
            <a:ext cx="5100676" cy="2090159"/>
          </a:xfrm>
        </p:spPr>
        <p:txBody>
          <a:bodyPr>
            <a:normAutofit/>
          </a:bodyPr>
          <a:lstStyle>
            <a:lvl1pPr marL="257168" indent="-257168">
              <a:buClr>
                <a:schemeClr val="accent4"/>
              </a:buClr>
              <a:buSzPct val="80000"/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Calibri Light" charset="0"/>
              </a:defRPr>
            </a:lvl1pPr>
            <a:lvl2pPr marL="600060" indent="-257168">
              <a:buClr>
                <a:schemeClr val="tx1"/>
              </a:buClr>
              <a:buFont typeface="Arial" charset="0"/>
              <a:buChar char="•"/>
              <a:defRPr lang="nb-NO" sz="18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00091" indent="-214308">
              <a:buClr>
                <a:srgbClr val="004E9E"/>
              </a:buClr>
              <a:buSzPct val="80000"/>
              <a:buFont typeface="Arial" charset="0"/>
              <a:buChar char="•"/>
              <a:defRPr lang="nb-NO" sz="14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242982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4pPr>
            <a:lvl5pPr marL="1585874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A1367FE-CB6A-444D-B1B6-189A70EB0C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411510"/>
            <a:ext cx="718294" cy="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35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 + venstrejustert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t="22751" b="24404"/>
          <a:stretch>
            <a:fillRect/>
          </a:stretch>
        </p:blipFill>
        <p:spPr bwMode="auto">
          <a:xfrm>
            <a:off x="1" y="0"/>
            <a:ext cx="9135485" cy="5143500"/>
          </a:xfrm>
          <a:custGeom>
            <a:avLst/>
            <a:gdLst>
              <a:gd name="connsiteX0" fmla="*/ 0 w 12180646"/>
              <a:gd name="connsiteY0" fmla="*/ 0 h 6858000"/>
              <a:gd name="connsiteX1" fmla="*/ 12180646 w 12180646"/>
              <a:gd name="connsiteY1" fmla="*/ 0 h 6858000"/>
              <a:gd name="connsiteX2" fmla="*/ 12180646 w 12180646"/>
              <a:gd name="connsiteY2" fmla="*/ 6858000 h 6858000"/>
              <a:gd name="connsiteX3" fmla="*/ 0 w 121806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0646" h="6858000">
                <a:moveTo>
                  <a:pt x="0" y="0"/>
                </a:moveTo>
                <a:lnTo>
                  <a:pt x="12180646" y="0"/>
                </a:lnTo>
                <a:lnTo>
                  <a:pt x="1218064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85936" y="699216"/>
            <a:ext cx="5100675" cy="1067917"/>
          </a:xfrm>
        </p:spPr>
        <p:txBody>
          <a:bodyPr anchor="ctr" anchorCtr="0">
            <a:normAutofit/>
          </a:bodyPr>
          <a:lstStyle>
            <a:lvl1pPr algn="l">
              <a:defRPr sz="2400" spc="3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noProof="0" dirty="0"/>
              <a:t>Klikk for å endre tittel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5935" y="1472415"/>
            <a:ext cx="4404740" cy="739295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="0" i="0" baseline="0">
                <a:solidFill>
                  <a:srgbClr val="F3A621"/>
                </a:solidFill>
                <a:latin typeface="+mn-lt"/>
                <a:ea typeface="Cambria" charset="0"/>
                <a:cs typeface="Cambria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Klikk for eventuell undertittel/ingress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85937" y="2310630"/>
            <a:ext cx="5100676" cy="2090159"/>
          </a:xfrm>
        </p:spPr>
        <p:txBody>
          <a:bodyPr>
            <a:normAutofit/>
          </a:bodyPr>
          <a:lstStyle>
            <a:lvl1pPr marL="285750" indent="-285750"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charset="0"/>
              </a:defRPr>
            </a:lvl1pPr>
            <a:lvl2pPr marL="600060" indent="-257168">
              <a:buClr>
                <a:schemeClr val="tx1"/>
              </a:buClr>
              <a:buFont typeface="Arial" charset="0"/>
              <a:buChar char="•"/>
              <a:defRPr lang="nb-NO" sz="18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00091" indent="-214308">
              <a:buClr>
                <a:srgbClr val="004E9E"/>
              </a:buClr>
              <a:buSzPct val="80000"/>
              <a:buFont typeface="Arial" charset="0"/>
              <a:buChar char="•"/>
              <a:defRPr lang="nb-NO" sz="14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242982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4pPr>
            <a:lvl5pPr marL="1585874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Klikk for å legge til tekst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A1367FE-CB6A-444D-B1B6-189A70EB0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411428"/>
            <a:ext cx="718294" cy="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6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6728" y="952737"/>
            <a:ext cx="6850967" cy="1241823"/>
          </a:xfrm>
        </p:spPr>
        <p:txBody>
          <a:bodyPr anchor="b" anchorCtr="0">
            <a:normAutofit/>
          </a:bodyPr>
          <a:lstStyle>
            <a:lvl1pPr algn="l">
              <a:defRPr lang="nb-NO" sz="3600" b="1" i="0" kern="1200" spc="300" baseline="0" noProof="0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b-NO" noProof="0" dirty="0"/>
              <a:t>Klikk for å legge til en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6728" y="2701528"/>
            <a:ext cx="6850967" cy="1241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b-NO" noProof="0" dirty="0"/>
              <a:t>Klikk for å legge til en undertittel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591F9BD-1EA5-9179-AEAA-748EA1A5E8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00" y="402823"/>
            <a:ext cx="133589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66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rundt element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5466415" y="841191"/>
            <a:ext cx="3405194" cy="3405194"/>
          </a:xfrm>
          <a:prstGeom prst="ellipse">
            <a:avLst/>
          </a:prstGeom>
          <a:solidFill>
            <a:srgbClr val="D1A88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13906" y="598285"/>
            <a:ext cx="3405194" cy="3405194"/>
          </a:xfrm>
          <a:prstGeom prst="ellipse">
            <a:avLst/>
          </a:prstGeom>
          <a:solidFill>
            <a:srgbClr val="F3A621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6690" y="495301"/>
            <a:ext cx="3966072" cy="1200150"/>
          </a:xfrm>
        </p:spPr>
        <p:txBody>
          <a:bodyPr anchor="t" anchorCtr="0">
            <a:normAutofit/>
          </a:bodyPr>
          <a:lstStyle>
            <a:lvl1pPr>
              <a:defRPr sz="2400" spc="3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noProof="0" dirty="0"/>
              <a:t>Klikk for å endre tittel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695489" y="542055"/>
            <a:ext cx="3405194" cy="340519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324347" y="841191"/>
            <a:ext cx="3405194" cy="34051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26492" y="745327"/>
            <a:ext cx="3399995" cy="3405194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eventuelt</a:t>
            </a:r>
            <a:r>
              <a:rPr lang="en-US" dirty="0"/>
              <a:t>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bilde</a:t>
            </a:r>
            <a:endParaRPr lang="en-US" dirty="0"/>
          </a:p>
          <a:p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fungerer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uten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, bare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grafisk</a:t>
            </a:r>
            <a:r>
              <a:rPr lang="en-US" dirty="0"/>
              <a:t> element)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74290" y="1400732"/>
            <a:ext cx="3970617" cy="617056"/>
          </a:xfrm>
        </p:spPr>
        <p:txBody>
          <a:bodyPr>
            <a:normAutofit/>
          </a:bodyPr>
          <a:lstStyle>
            <a:lvl1pPr marL="0" indent="0">
              <a:buNone/>
              <a:defRPr sz="2100" b="0" i="0" baseline="0">
                <a:solidFill>
                  <a:srgbClr val="C0821D"/>
                </a:solidFill>
                <a:latin typeface="Calibri" panose="020F0502020204030204" pitchFamily="34" charset="0"/>
                <a:ea typeface="Cambria" charset="0"/>
                <a:cs typeface="Cambria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Klikk for undertittel/ingress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70884" y="2280493"/>
            <a:ext cx="4404740" cy="2148290"/>
          </a:xfrm>
        </p:spPr>
        <p:txBody>
          <a:bodyPr>
            <a:normAutofit/>
          </a:bodyPr>
          <a:lstStyle>
            <a:lvl1pPr marL="257168" indent="-257168">
              <a:buFont typeface="Arial" charset="0"/>
              <a:buChar char="•"/>
              <a:defRPr lang="nb-NO" sz="1800" b="0" i="0" kern="1200" baseline="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0060" indent="-257168">
              <a:buFont typeface="Arial" charset="0"/>
              <a:buChar char="•"/>
              <a:defRPr lang="nb-NO" sz="18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00091" indent="-214308">
              <a:buFont typeface="Arial" charset="0"/>
              <a:buChar char="•"/>
              <a:defRPr lang="nb-NO" sz="14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242982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4pPr>
            <a:lvl5pPr marL="1585874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68" lvl="0" indent="-25716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4E9E"/>
              </a:buClr>
              <a:buSzPct val="80000"/>
              <a:buFont typeface="Arial" charset="0"/>
              <a:buChar char="•"/>
            </a:pPr>
            <a:r>
              <a:rPr lang="nb-NO" noProof="0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287933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0A64-7BBA-B76B-B63C-A2EDC61E7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6E320-81A2-C40C-C2F3-9FBFED70D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7037-5809-DBB1-59BE-7CA7DD307D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6F619953-C526-C940-BD04-013E026EF22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6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/>
              <a:t>Klikk for å legge til en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 til tekst</a:t>
            </a:r>
          </a:p>
        </p:txBody>
      </p:sp>
    </p:spTree>
    <p:extLst>
      <p:ext uri="{BB962C8B-B14F-4D97-AF65-F5344CB8AC3E}">
        <p14:creationId xmlns:p14="http://schemas.microsoft.com/office/powerpoint/2010/main" val="420450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987574"/>
            <a:ext cx="5844094" cy="643723"/>
          </a:xfrm>
        </p:spPr>
        <p:txBody>
          <a:bodyPr>
            <a:normAutofit/>
          </a:bodyPr>
          <a:lstStyle>
            <a:lvl1pPr marL="0" indent="0">
              <a:buNone/>
              <a:defRPr sz="2100" b="0" i="0" baseline="0">
                <a:solidFill>
                  <a:srgbClr val="C0821D"/>
                </a:solidFill>
                <a:latin typeface="Calibri" panose="020F0502020204030204" pitchFamily="34" charset="0"/>
                <a:ea typeface="Cambria" charset="0"/>
                <a:cs typeface="Cambria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Undertittel/ingress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28650" y="1703304"/>
            <a:ext cx="5844094" cy="251265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  <a:latin typeface="Calibri Light" charset="0"/>
              </a:defRPr>
            </a:lvl1pPr>
            <a:lvl2pPr marL="600060" indent="-257168">
              <a:buFont typeface="Arial" charset="0"/>
              <a:buChar char="•"/>
              <a:defRPr lang="nb-NO" sz="18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00091" indent="-214308">
              <a:buClr>
                <a:srgbClr val="004E9E"/>
              </a:buClr>
              <a:buSzPct val="80000"/>
              <a:buFont typeface="Arial" charset="0"/>
              <a:buChar char="•"/>
              <a:defRPr lang="nb-NO" sz="14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242982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4pPr>
            <a:lvl5pPr marL="1585874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4196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6728" y="841773"/>
            <a:ext cx="6850967" cy="1352788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</a:t>
            </a:r>
            <a:r>
              <a:rPr lang="nb-NO" noProof="0" dirty="0"/>
              <a:t>for</a:t>
            </a:r>
            <a:r>
              <a:rPr lang="nb-NO" dirty="0"/>
              <a:t> å legge til en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6728" y="2701528"/>
            <a:ext cx="6850967" cy="1241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0313B4B-2D67-8A4F-91CF-13C12B3B29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8" y="411070"/>
            <a:ext cx="723317" cy="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6728" y="841773"/>
            <a:ext cx="6850967" cy="1352788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6728" y="2701528"/>
            <a:ext cx="6850967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A1367FE-CB6A-444D-B1B6-189A70EB0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411510"/>
            <a:ext cx="718294" cy="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6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1" y="1523328"/>
            <a:ext cx="4551220" cy="454666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5"/>
            <a:ext cx="7886700" cy="2139553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F15F6D0-8379-2547-A418-6FE72DDF35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4849776"/>
            <a:ext cx="397908" cy="1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6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5"/>
            <a:ext cx="7886700" cy="2139553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F15F6D0-8379-2547-A418-6FE72DDF3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4849776"/>
            <a:ext cx="397908" cy="1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6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legge til 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72708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b-NO" dirty="0"/>
              <a:t>Klikk </a:t>
            </a:r>
            <a:r>
              <a:rPr lang="nb-NO" noProof="0" dirty="0"/>
              <a:t>for</a:t>
            </a:r>
            <a:r>
              <a:rPr lang="nb-NO" dirty="0"/>
              <a:t>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/>
        </p:nvCxnSpPr>
        <p:spPr>
          <a:xfrm>
            <a:off x="0" y="4717130"/>
            <a:ext cx="851535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/>
        </p:nvSpPr>
        <p:spPr>
          <a:xfrm>
            <a:off x="8552345" y="4677187"/>
            <a:ext cx="79886" cy="798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nb-NO" sz="1400">
              <a:solidFill>
                <a:srgbClr val="FFFFFF"/>
              </a:solidFill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410691F-EE9B-2141-8F74-68C48CC3A46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8" y="4849774"/>
            <a:ext cx="400694" cy="13202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3CA30B4-702B-F7E0-1089-E7496181896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88560"/>
            <a:ext cx="206375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1265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5" r:id="rId2"/>
    <p:sldLayoutId id="2147483674" r:id="rId3"/>
    <p:sldLayoutId id="2147483709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2" r:id="rId11"/>
    <p:sldLayoutId id="2147483724" r:id="rId12"/>
    <p:sldLayoutId id="2147483683" r:id="rId13"/>
    <p:sldLayoutId id="2147483684" r:id="rId14"/>
    <p:sldLayoutId id="2147483685" r:id="rId15"/>
    <p:sldLayoutId id="2147483686" r:id="rId16"/>
    <p:sldLayoutId id="2147483717" r:id="rId17"/>
    <p:sldLayoutId id="2147483721" r:id="rId18"/>
    <p:sldLayoutId id="2147483723" r:id="rId19"/>
    <p:sldLayoutId id="2147483712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289" y="273844"/>
            <a:ext cx="774106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290" y="1369219"/>
            <a:ext cx="7741060" cy="30479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lvl="0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4E9E"/>
              </a:buClr>
              <a:buSzPct val="80000"/>
              <a:buFont typeface="Arial" charset="0"/>
              <a:buChar char="•"/>
            </a:pPr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marL="600075" lvl="1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</a:pPr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marL="900113" lvl="2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charset="0"/>
              <a:buChar char="•"/>
            </a:pPr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F619953-C526-C940-BD04-013E026EF22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E01D1C1-492A-1017-7280-36E5F8CB430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88560"/>
            <a:ext cx="206375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44562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150" baseline="0">
          <a:solidFill>
            <a:srgbClr val="004E9E"/>
          </a:solidFill>
          <a:latin typeface="Cambria" charset="0"/>
          <a:ea typeface="Cambria" charset="0"/>
          <a:cs typeface="Cambr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4"/>
        </a:buClr>
        <a:buFont typeface="Arial"/>
        <a:buChar char="•"/>
        <a:defRPr lang="nb-NO" sz="2100" b="0" i="0" kern="1200" baseline="0" noProof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lang="nb-NO" sz="1800" b="0" i="0" kern="1200" noProof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lang="nb-NO" sz="1400" b="0" i="0" kern="1200" noProof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tel 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Styringsgruppemøte for &lt;Prosjekt&gt;</a:t>
            </a:r>
            <a:endParaRPr lang="nb-NO" dirty="0"/>
          </a:p>
        </p:txBody>
      </p:sp>
      <p:sp>
        <p:nvSpPr>
          <p:cNvPr id="27" name="Undertittel 26"/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nb-NO" dirty="0">
                <a:ea typeface="Calibri"/>
                <a:cs typeface="Calibri"/>
              </a:rPr>
              <a:t>Dato </a:t>
            </a:r>
          </a:p>
          <a:p>
            <a:r>
              <a:rPr lang="nb-NO" dirty="0">
                <a:ea typeface="Calibri"/>
                <a:cs typeface="Calibri"/>
              </a:rPr>
              <a:t>Ditt navn</a:t>
            </a:r>
          </a:p>
        </p:txBody>
      </p:sp>
    </p:spTree>
    <p:extLst>
      <p:ext uri="{BB962C8B-B14F-4D97-AF65-F5344CB8AC3E}">
        <p14:creationId xmlns:p14="http://schemas.microsoft.com/office/powerpoint/2010/main" val="321053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8F825A-9213-ADFE-3EC0-973202FB1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rgbClr val="F7A800"/>
                </a:solidFill>
              </a:rPr>
              <a:t>9ioøuiøuio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4F6821A-401F-BA7F-D527-A04934B7C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668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nb-NO" dirty="0">
                <a:ea typeface="Calibri"/>
                <a:cs typeface="Calibri"/>
              </a:rPr>
              <a:t>Godkjenning referat forrige møte</a:t>
            </a:r>
          </a:p>
          <a:p>
            <a:r>
              <a:rPr lang="nb-NO" dirty="0">
                <a:ea typeface="Calibri"/>
                <a:cs typeface="Calibri"/>
              </a:rPr>
              <a:t>Prosjektstatus - Orientering</a:t>
            </a:r>
          </a:p>
          <a:p>
            <a:r>
              <a:rPr lang="nb-NO" dirty="0">
                <a:ea typeface="Calibri"/>
                <a:cs typeface="Calibri"/>
              </a:rPr>
              <a:t>Sak mm/</a:t>
            </a:r>
            <a:r>
              <a:rPr lang="nb-NO" dirty="0" err="1">
                <a:ea typeface="Calibri"/>
                <a:cs typeface="Calibri"/>
              </a:rPr>
              <a:t>yyyy</a:t>
            </a:r>
            <a:r>
              <a:rPr lang="nb-NO" dirty="0">
                <a:ea typeface="Calibri"/>
                <a:cs typeface="Calibri"/>
              </a:rPr>
              <a:t> - Beslutningssak</a:t>
            </a:r>
            <a:endParaRPr lang="nb-NO"/>
          </a:p>
          <a:p>
            <a:r>
              <a:rPr lang="nb-NO" dirty="0">
                <a:ea typeface="Calibri"/>
                <a:cs typeface="Calibri"/>
              </a:rPr>
              <a:t>Neste møte</a:t>
            </a:r>
          </a:p>
        </p:txBody>
      </p:sp>
    </p:spTree>
    <p:extLst>
      <p:ext uri="{BB962C8B-B14F-4D97-AF65-F5344CB8AC3E}">
        <p14:creationId xmlns:p14="http://schemas.microsoft.com/office/powerpoint/2010/main" val="415282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38A5-D011-AF2F-A909-82A039B7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Godkjenning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referat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forrige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møte</a:t>
            </a:r>
            <a:r>
              <a:rPr lang="en-US" dirty="0">
                <a:ea typeface="Calibri"/>
                <a:cs typeface="Calibri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099B-052A-B08A-4C77-3294971D3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5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58F8-1517-5E30-35DD-A5BC1E54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Prosjektstatus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2563-7025-E75C-69DF-F41C91569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err="1">
                <a:ea typeface="Calibri"/>
                <a:cs typeface="Calibri"/>
              </a:rPr>
              <a:t>Økonomi</a:t>
            </a:r>
          </a:p>
          <a:p>
            <a:r>
              <a:rPr lang="en-US" dirty="0" err="1">
                <a:ea typeface="Calibri"/>
                <a:cs typeface="Calibri"/>
              </a:rPr>
              <a:t>Tidsplan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Risiko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67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9543-0CBA-B925-D115-16E8933A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Sak mm/</a:t>
            </a:r>
            <a:r>
              <a:rPr lang="en-US" dirty="0" err="1">
                <a:ea typeface="Calibri"/>
                <a:cs typeface="Calibri"/>
              </a:rPr>
              <a:t>yyyy</a:t>
            </a:r>
            <a:r>
              <a:rPr lang="en-US" dirty="0">
                <a:ea typeface="Calibri"/>
                <a:cs typeface="Calibri"/>
              </a:rPr>
              <a:t> - </a:t>
            </a:r>
            <a:r>
              <a:rPr lang="en-US" dirty="0" err="1">
                <a:ea typeface="Calibri"/>
                <a:cs typeface="Calibri"/>
              </a:rPr>
              <a:t>Bakgrunn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6AF0-38C6-E610-E2B0-BFE792BBC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6BA2-D887-F060-5B9D-29A69417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Muligheter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problemstilling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65DA-F787-EADA-B41C-3913D8CE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41E5-F613-1F07-0A10-94FCA4C0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Vedtak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B41C-AF4E-2C8B-3EB6-AD06C6897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Styringsgruppen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beslutter</a:t>
            </a:r>
            <a:r>
              <a:rPr lang="en-US" dirty="0">
                <a:ea typeface="Calibri"/>
                <a:cs typeface="Calibri"/>
              </a:rPr>
              <a:t>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5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B8EC-5323-2ECF-EFF7-FED6E590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Neste </a:t>
            </a:r>
            <a:r>
              <a:rPr lang="en-US" dirty="0" err="1">
                <a:ea typeface="Calibri"/>
                <a:cs typeface="Calibri"/>
              </a:rPr>
              <a:t>møte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D2AFB-36BC-440B-1EF3-28B301382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6195"/>
      </p:ext>
    </p:extLst>
  </p:cSld>
  <p:clrMapOvr>
    <a:masterClrMapping/>
  </p:clrMapOvr>
</p:sld>
</file>

<file path=ppt/theme/theme1.xml><?xml version="1.0" encoding="utf-8"?>
<a:theme xmlns:a="http://schemas.openxmlformats.org/drawingml/2006/main" name="HELSE MIDT-NORGE IT ny PPT-mal">
  <a:themeElements>
    <a:clrScheme name="Hemit grafisk profil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003087"/>
      </a:accent1>
      <a:accent2>
        <a:srgbClr val="6CACE4"/>
      </a:accent2>
      <a:accent3>
        <a:srgbClr val="D1A887"/>
      </a:accent3>
      <a:accent4>
        <a:srgbClr val="F7A800"/>
      </a:accent4>
      <a:accent5>
        <a:srgbClr val="FF671F"/>
      </a:accent5>
      <a:accent6>
        <a:srgbClr val="CB333B"/>
      </a:accent6>
      <a:hlink>
        <a:srgbClr val="2CB5B5"/>
      </a:hlink>
      <a:folHlink>
        <a:srgbClr val="ABB7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mit Presentasjonsmal rev. 8. aug" id="{6E056ABB-0678-4A40-B9F9-B16213A4771E}" vid="{AE549584-E164-4795-BC2B-227A3251E406}"/>
    </a:ext>
  </a:extLst>
</a:theme>
</file>

<file path=ppt/theme/theme2.xml><?xml version="1.0" encoding="utf-8"?>
<a:theme xmlns:a="http://schemas.openxmlformats.org/drawingml/2006/main" name="1_Custom Design">
  <a:themeElements>
    <a:clrScheme name="HEMIT 1">
      <a:dk1>
        <a:srgbClr val="000000"/>
      </a:dk1>
      <a:lt1>
        <a:srgbClr val="FFFFFF"/>
      </a:lt1>
      <a:dk2>
        <a:srgbClr val="003C8D"/>
      </a:dk2>
      <a:lt2>
        <a:srgbClr val="E7E6E6"/>
      </a:lt2>
      <a:accent1>
        <a:srgbClr val="C7E1F3"/>
      </a:accent1>
      <a:accent2>
        <a:srgbClr val="00358C"/>
      </a:accent2>
      <a:accent3>
        <a:srgbClr val="A5A5A5"/>
      </a:accent3>
      <a:accent4>
        <a:srgbClr val="FFB523"/>
      </a:accent4>
      <a:accent5>
        <a:srgbClr val="D9262E"/>
      </a:accent5>
      <a:accent6>
        <a:srgbClr val="4D9D34"/>
      </a:accent6>
      <a:hlink>
        <a:srgbClr val="FF2600"/>
      </a:hlink>
      <a:folHlink>
        <a:srgbClr val="D1A88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mit Presentasjonsmal rev. 8. aug" id="{6E056ABB-0678-4A40-B9F9-B16213A4771E}" vid="{90B1B0AE-0C29-4154-AC5A-2C8A2BE0FC7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ffceee-2c61-47a9-90e8-9c3a5b2f1656">
      <UserInfo>
        <DisplayName>Hemit-G-Kommunikasjonsteam-medlemmer</DisplayName>
        <AccountId>2324</AccountId>
        <AccountType/>
      </UserInfo>
    </SharedWithUsers>
    <lcf76f155ced4ddcb4097134ff3c332f xmlns="97bf6bc4-a389-4198-8fed-604c426b72f9">
      <Terms xmlns="http://schemas.microsoft.com/office/infopath/2007/PartnerControls"/>
    </lcf76f155ced4ddcb4097134ff3c332f>
    <TaxCatchAll xmlns="fbffceee-2c61-47a9-90e8-9c3a5b2f165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504C528BD4DE46AB2CC922037087B6" ma:contentTypeVersion="17" ma:contentTypeDescription="Opprett et nytt dokument." ma:contentTypeScope="" ma:versionID="6c36fd624436192be37365fae1aeed68">
  <xsd:schema xmlns:xsd="http://www.w3.org/2001/XMLSchema" xmlns:xs="http://www.w3.org/2001/XMLSchema" xmlns:p="http://schemas.microsoft.com/office/2006/metadata/properties" xmlns:ns1="http://schemas.microsoft.com/sharepoint/v3" xmlns:ns2="fbffceee-2c61-47a9-90e8-9c3a5b2f1656" xmlns:ns3="97bf6bc4-a389-4198-8fed-604c426b72f9" targetNamespace="http://schemas.microsoft.com/office/2006/metadata/properties" ma:root="true" ma:fieldsID="992930059ebcccef17e51b0205c5ec99" ns1:_="" ns2:_="" ns3:_="">
    <xsd:import namespace="http://schemas.microsoft.com/sharepoint/v3"/>
    <xsd:import namespace="fbffceee-2c61-47a9-90e8-9c3a5b2f1656"/>
    <xsd:import namespace="97bf6bc4-a389-4198-8fed-604c426b72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fceee-2c61-47a9-90e8-9c3a5b2f16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6a94d4e-e6ab-4efb-9ceb-a087f926ba15}" ma:internalName="TaxCatchAll" ma:showField="CatchAllData" ma:web="fbffceee-2c61-47a9-90e8-9c3a5b2f16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f6bc4-a389-4198-8fed-604c426b7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bb92639a-ee2f-4dc8-83f5-6dd8a25d9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76C5F-D074-4961-A5DF-499C1B2CF9E5}">
  <ds:schemaRefs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97bf6bc4-a389-4198-8fed-604c426b72f9"/>
    <ds:schemaRef ds:uri="fbffceee-2c61-47a9-90e8-9c3a5b2f165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7908E0-88A2-4665-9A50-D588FE62F8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A1228A-C41B-4BCD-9113-B7F1A757E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bffceee-2c61-47a9-90e8-9c3a5b2f1656"/>
    <ds:schemaRef ds:uri="97bf6bc4-a389-4198-8fed-604c426b7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</Words>
  <Application>Microsoft Office PowerPoint</Application>
  <PresentationFormat>Skjermfremvisning (16:9)</PresentationFormat>
  <Paragraphs>24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HELSE MIDT-NORGE IT ny PPT-mal</vt:lpstr>
      <vt:lpstr>1_Custom Design</vt:lpstr>
      <vt:lpstr>Styringsgruppemøte for &lt;Prosjekt&gt;</vt:lpstr>
      <vt:lpstr>9ioøuiøuio</vt:lpstr>
      <vt:lpstr>Agenda</vt:lpstr>
      <vt:lpstr>Godkjenning referat forrige møte </vt:lpstr>
      <vt:lpstr>Prosjektstatus</vt:lpstr>
      <vt:lpstr>Sak mm/yyyy - Bakgrunn</vt:lpstr>
      <vt:lpstr>Muligheter/problemstilling</vt:lpstr>
      <vt:lpstr>Vedtak</vt:lpstr>
      <vt:lpstr>Neste møte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Ohren, Ellen Karoline</dc:creator>
  <cp:lastModifiedBy>Ohren, Ellen Karoline</cp:lastModifiedBy>
  <cp:revision>74</cp:revision>
  <dcterms:created xsi:type="dcterms:W3CDTF">2025-07-22T10:35:30Z</dcterms:created>
  <dcterms:modified xsi:type="dcterms:W3CDTF">2025-07-22T11:45:06Z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0x01010067504C528BD4DE46AB2CC922037087B6</vt:lpwstr>
  </property>
  <property fmtid="{D5CDD505-2E9C-101B-9397-08002B2CF9AE}" pid="3" name="Order">
    <vt:r8>7500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SIP_Label_27c53dd1-6ec2-448f-b81e-3adee47fd651_Enabled">
    <vt:lpwstr>true</vt:lpwstr>
  </property>
  <property fmtid="{D5CDD505-2E9C-101B-9397-08002B2CF9AE}" pid="11" name="MSIP_Label_27c53dd1-6ec2-448f-b81e-3adee47fd651_SetDate">
    <vt:lpwstr>2023-08-08T13:38:58Z</vt:lpwstr>
  </property>
  <property fmtid="{D5CDD505-2E9C-101B-9397-08002B2CF9AE}" pid="12" name="MSIP_Label_27c53dd1-6ec2-448f-b81e-3adee47fd651_Method">
    <vt:lpwstr>Standard</vt:lpwstr>
  </property>
  <property fmtid="{D5CDD505-2E9C-101B-9397-08002B2CF9AE}" pid="13" name="MSIP_Label_27c53dd1-6ec2-448f-b81e-3adee47fd651_Name">
    <vt:lpwstr>Intern</vt:lpwstr>
  </property>
  <property fmtid="{D5CDD505-2E9C-101B-9397-08002B2CF9AE}" pid="14" name="MSIP_Label_27c53dd1-6ec2-448f-b81e-3adee47fd651_SiteId">
    <vt:lpwstr>92c8809f-91e0-445b-804f-b6a7b43ef73a</vt:lpwstr>
  </property>
  <property fmtid="{D5CDD505-2E9C-101B-9397-08002B2CF9AE}" pid="15" name="MSIP_Label_27c53dd1-6ec2-448f-b81e-3adee47fd651_ActionId">
    <vt:lpwstr>f2d57bf2-9a2c-4958-9dcb-bd7d166a2a67</vt:lpwstr>
  </property>
  <property fmtid="{D5CDD505-2E9C-101B-9397-08002B2CF9AE}" pid="16" name="MSIP_Label_27c53dd1-6ec2-448f-b81e-3adee47fd651_ContentBits">
    <vt:lpwstr>2</vt:lpwstr>
  </property>
  <property fmtid="{D5CDD505-2E9C-101B-9397-08002B2CF9AE}" pid="17" name="ClassificationContentMarkingFooterLocations">
    <vt:lpwstr>HELSE MIDT-NORGE IT ny PPT-mal:5\1_Custom Design:5</vt:lpwstr>
  </property>
  <property fmtid="{D5CDD505-2E9C-101B-9397-08002B2CF9AE}" pid="18" name="ClassificationContentMarkingFooterText">
    <vt:lpwstr>Intern</vt:lpwstr>
  </property>
  <property fmtid="{D5CDD505-2E9C-101B-9397-08002B2CF9AE}" pid="19" name="MediaServiceImageTags">
    <vt:lpwstr/>
  </property>
</Properties>
</file>